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1"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61FC95-7A99-4489-A6CA-1C69B2DA4140}" v="4" dt="2021-04-20T23:58:41.4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FD61FC95-7A99-4489-A6CA-1C69B2DA4140}"/>
    <pc:docChg chg="modSld">
      <pc:chgData name="Sheth, Rohan" userId="0b6da9f0-4e13-4f6a-80ee-55c9a7700dcb" providerId="ADAL" clId="{FD61FC95-7A99-4489-A6CA-1C69B2DA4140}" dt="2021-04-21T15:33:53.327" v="73" actId="20577"/>
      <pc:docMkLst>
        <pc:docMk/>
      </pc:docMkLst>
      <pc:sldChg chg="modSp mod modNotesTx">
        <pc:chgData name="Sheth, Rohan" userId="0b6da9f0-4e13-4f6a-80ee-55c9a7700dcb" providerId="ADAL" clId="{FD61FC95-7A99-4489-A6CA-1C69B2DA4140}" dt="2021-04-21T13:27:52.599" v="19" actId="122"/>
        <pc:sldMkLst>
          <pc:docMk/>
          <pc:sldMk cId="3309063412" sldId="503"/>
        </pc:sldMkLst>
        <pc:graphicFrameChg chg="modGraphic">
          <ac:chgData name="Sheth, Rohan" userId="0b6da9f0-4e13-4f6a-80ee-55c9a7700dcb" providerId="ADAL" clId="{FD61FC95-7A99-4489-A6CA-1C69B2DA4140}" dt="2021-04-21T13:27:52.599" v="19"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FD61FC95-7A99-4489-A6CA-1C69B2DA4140}" dt="2021-04-21T15:33:37.375" v="39" actId="20577"/>
        <pc:sldMkLst>
          <pc:docMk/>
          <pc:sldMk cId="4020193246" sldId="504"/>
        </pc:sldMkLst>
        <pc:graphicFrameChg chg="modGraphic">
          <ac:chgData name="Sheth, Rohan" userId="0b6da9f0-4e13-4f6a-80ee-55c9a7700dcb" providerId="ADAL" clId="{FD61FC95-7A99-4489-A6CA-1C69B2DA4140}" dt="2021-04-21T13:27:55.191" v="20"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FD61FC95-7A99-4489-A6CA-1C69B2DA4140}" dt="2021-04-21T15:33:46.624" v="55" actId="20577"/>
        <pc:sldMkLst>
          <pc:docMk/>
          <pc:sldMk cId="902281997" sldId="505"/>
        </pc:sldMkLst>
        <pc:graphicFrameChg chg="modGraphic">
          <ac:chgData name="Sheth, Rohan" userId="0b6da9f0-4e13-4f6a-80ee-55c9a7700dcb" providerId="ADAL" clId="{FD61FC95-7A99-4489-A6CA-1C69B2DA4140}" dt="2021-04-21T13:27:58.551" v="21"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FD61FC95-7A99-4489-A6CA-1C69B2DA4140}" dt="2021-04-21T15:33:53.327" v="73" actId="20577"/>
        <pc:sldMkLst>
          <pc:docMk/>
          <pc:sldMk cId="4219494486" sldId="506"/>
        </pc:sldMkLst>
        <pc:graphicFrameChg chg="modGraphic">
          <ac:chgData name="Sheth, Rohan" userId="0b6da9f0-4e13-4f6a-80ee-55c9a7700dcb" providerId="ADAL" clId="{FD61FC95-7A99-4489-A6CA-1C69B2DA4140}" dt="2021-04-21T13:28:04.831" v="23" actId="122"/>
          <ac:graphicFrameMkLst>
            <pc:docMk/>
            <pc:sldMk cId="4219494486" sldId="506"/>
            <ac:graphicFrameMk id="11" creationId="{88A98626-2E13-4D69-8063-8BDF69CCE72D}"/>
          </ac:graphicFrameMkLst>
        </pc:graphicFrameChg>
      </pc:sldChg>
    </pc:docChg>
  </pc:docChgLst>
  <pc:docChgLst>
    <pc:chgData name="Beem, Corinn" userId="c940195d-46ad-491a-b089-963483842aae" providerId="ADAL" clId="{19452B95-357E-4FA9-ACDB-F56005DBA2A7}"/>
    <pc:docChg chg="custSel delSld modSld">
      <pc:chgData name="Beem, Corinn" userId="c940195d-46ad-491a-b089-963483842aae" providerId="ADAL" clId="{19452B95-357E-4FA9-ACDB-F56005DBA2A7}" dt="2021-04-16T20:02:21.344" v="251" actId="20577"/>
      <pc:docMkLst>
        <pc:docMk/>
      </pc:docMkLst>
      <pc:sldChg chg="delSp modSp mod modNotesTx">
        <pc:chgData name="Beem, Corinn" userId="c940195d-46ad-491a-b089-963483842aae" providerId="ADAL" clId="{19452B95-357E-4FA9-ACDB-F56005DBA2A7}" dt="2021-04-16T19:58:23.745" v="112" actId="20577"/>
        <pc:sldMkLst>
          <pc:docMk/>
          <pc:sldMk cId="3309063412" sldId="503"/>
        </pc:sldMkLst>
        <pc:spChg chg="mod">
          <ac:chgData name="Beem, Corinn" userId="c940195d-46ad-491a-b089-963483842aae" providerId="ADAL" clId="{19452B95-357E-4FA9-ACDB-F56005DBA2A7}" dt="2021-04-08T22:09:38.834" v="8"/>
          <ac:spMkLst>
            <pc:docMk/>
            <pc:sldMk cId="3309063412" sldId="503"/>
            <ac:spMk id="2" creationId="{B6B9F291-16BF-4C3F-83DE-B220C1AF1282}"/>
          </ac:spMkLst>
        </pc:spChg>
        <pc:spChg chg="del">
          <ac:chgData name="Beem, Corinn" userId="c940195d-46ad-491a-b089-963483842aae" providerId="ADAL" clId="{19452B95-357E-4FA9-ACDB-F56005DBA2A7}" dt="2021-04-16T19:56:50.496" v="71" actId="478"/>
          <ac:spMkLst>
            <pc:docMk/>
            <pc:sldMk cId="3309063412" sldId="503"/>
            <ac:spMk id="6" creationId="{7027257B-4FDA-4D5E-B242-50F7A10EADD1}"/>
          </ac:spMkLst>
        </pc:spChg>
        <pc:graphicFrameChg chg="mod modGraphic">
          <ac:chgData name="Beem, Corinn" userId="c940195d-46ad-491a-b089-963483842aae" providerId="ADAL" clId="{19452B95-357E-4FA9-ACDB-F56005DBA2A7}" dt="2021-04-16T19:58:14.296" v="107" actId="13926"/>
          <ac:graphicFrameMkLst>
            <pc:docMk/>
            <pc:sldMk cId="3309063412" sldId="503"/>
            <ac:graphicFrameMk id="11" creationId="{6C56D1D6-488A-4DEE-9C76-04F8A27EB7CE}"/>
          </ac:graphicFrameMkLst>
        </pc:graphicFrameChg>
        <pc:picChg chg="mod">
          <ac:chgData name="Beem, Corinn" userId="c940195d-46ad-491a-b089-963483842aae" providerId="ADAL" clId="{19452B95-357E-4FA9-ACDB-F56005DBA2A7}" dt="2021-04-16T19:56:55.879" v="73" actId="1076"/>
          <ac:picMkLst>
            <pc:docMk/>
            <pc:sldMk cId="3309063412" sldId="503"/>
            <ac:picMk id="8" creationId="{F8F27182-7EFD-4D81-A5E7-E5E2B2A55D38}"/>
          </ac:picMkLst>
        </pc:picChg>
      </pc:sldChg>
      <pc:sldChg chg="delSp modSp mod modNotesTx">
        <pc:chgData name="Beem, Corinn" userId="c940195d-46ad-491a-b089-963483842aae" providerId="ADAL" clId="{19452B95-357E-4FA9-ACDB-F56005DBA2A7}" dt="2021-04-16T19:59:11.360" v="159" actId="20577"/>
        <pc:sldMkLst>
          <pc:docMk/>
          <pc:sldMk cId="4020193246" sldId="504"/>
        </pc:sldMkLst>
        <pc:spChg chg="mod">
          <ac:chgData name="Beem, Corinn" userId="c940195d-46ad-491a-b089-963483842aae" providerId="ADAL" clId="{19452B95-357E-4FA9-ACDB-F56005DBA2A7}" dt="2021-04-08T22:10:11.889" v="15"/>
          <ac:spMkLst>
            <pc:docMk/>
            <pc:sldMk cId="4020193246" sldId="504"/>
            <ac:spMk id="2" creationId="{B6B9F291-16BF-4C3F-83DE-B220C1AF1282}"/>
          </ac:spMkLst>
        </pc:spChg>
        <pc:spChg chg="del">
          <ac:chgData name="Beem, Corinn" userId="c940195d-46ad-491a-b089-963483842aae" providerId="ADAL" clId="{19452B95-357E-4FA9-ACDB-F56005DBA2A7}" dt="2021-04-16T19:57:07.891" v="78" actId="478"/>
          <ac:spMkLst>
            <pc:docMk/>
            <pc:sldMk cId="4020193246" sldId="504"/>
            <ac:spMk id="13" creationId="{7C7FFC2C-F58B-47EB-A1E1-BAECCAC1B2D6}"/>
          </ac:spMkLst>
        </pc:spChg>
        <pc:graphicFrameChg chg="mod modGraphic">
          <ac:chgData name="Beem, Corinn" userId="c940195d-46ad-491a-b089-963483842aae" providerId="ADAL" clId="{19452B95-357E-4FA9-ACDB-F56005DBA2A7}" dt="2021-04-16T19:59:01.926" v="157" actId="20577"/>
          <ac:graphicFrameMkLst>
            <pc:docMk/>
            <pc:sldMk cId="4020193246" sldId="504"/>
            <ac:graphicFrameMk id="15" creationId="{0A1B2E9B-FDFF-4E1D-9D3B-379C0132C634}"/>
          </ac:graphicFrameMkLst>
        </pc:graphicFrameChg>
        <pc:picChg chg="mod">
          <ac:chgData name="Beem, Corinn" userId="c940195d-46ad-491a-b089-963483842aae" providerId="ADAL" clId="{19452B95-357E-4FA9-ACDB-F56005DBA2A7}" dt="2021-04-16T19:57:09.641" v="79" actId="1076"/>
          <ac:picMkLst>
            <pc:docMk/>
            <pc:sldMk cId="4020193246" sldId="504"/>
            <ac:picMk id="7" creationId="{EDD78377-E551-4DBB-BD2C-D63A8DA474F9}"/>
          </ac:picMkLst>
        </pc:picChg>
      </pc:sldChg>
      <pc:sldChg chg="delSp modSp mod modNotesTx">
        <pc:chgData name="Beem, Corinn" userId="c940195d-46ad-491a-b089-963483842aae" providerId="ADAL" clId="{19452B95-357E-4FA9-ACDB-F56005DBA2A7}" dt="2021-04-16T20:01:23.806" v="206" actId="13926"/>
        <pc:sldMkLst>
          <pc:docMk/>
          <pc:sldMk cId="902281997" sldId="505"/>
        </pc:sldMkLst>
        <pc:spChg chg="mod">
          <ac:chgData name="Beem, Corinn" userId="c940195d-46ad-491a-b089-963483842aae" providerId="ADAL" clId="{19452B95-357E-4FA9-ACDB-F56005DBA2A7}" dt="2021-04-08T22:10:14.895" v="16"/>
          <ac:spMkLst>
            <pc:docMk/>
            <pc:sldMk cId="902281997" sldId="505"/>
            <ac:spMk id="2" creationId="{B6B9F291-16BF-4C3F-83DE-B220C1AF1282}"/>
          </ac:spMkLst>
        </pc:spChg>
        <pc:spChg chg="del">
          <ac:chgData name="Beem, Corinn" userId="c940195d-46ad-491a-b089-963483842aae" providerId="ADAL" clId="{19452B95-357E-4FA9-ACDB-F56005DBA2A7}" dt="2021-04-16T19:57:19.492" v="83" actId="478"/>
          <ac:spMkLst>
            <pc:docMk/>
            <pc:sldMk cId="902281997" sldId="505"/>
            <ac:spMk id="12" creationId="{EDA7E727-9C9E-4D55-9990-8176FBF51CA0}"/>
          </ac:spMkLst>
        </pc:spChg>
        <pc:graphicFrameChg chg="mod modGraphic">
          <ac:chgData name="Beem, Corinn" userId="c940195d-46ad-491a-b089-963483842aae" providerId="ADAL" clId="{19452B95-357E-4FA9-ACDB-F56005DBA2A7}" dt="2021-04-16T20:01:23.806" v="206" actId="13926"/>
          <ac:graphicFrameMkLst>
            <pc:docMk/>
            <pc:sldMk cId="902281997" sldId="505"/>
            <ac:graphicFrameMk id="11" creationId="{9F149903-9EB5-4E54-9AC5-7F449BB7E1D0}"/>
          </ac:graphicFrameMkLst>
        </pc:graphicFrameChg>
        <pc:picChg chg="mod">
          <ac:chgData name="Beem, Corinn" userId="c940195d-46ad-491a-b089-963483842aae" providerId="ADAL" clId="{19452B95-357E-4FA9-ACDB-F56005DBA2A7}" dt="2021-04-16T19:57:24.984" v="85" actId="1076"/>
          <ac:picMkLst>
            <pc:docMk/>
            <pc:sldMk cId="902281997" sldId="505"/>
            <ac:picMk id="8" creationId="{A4DABAFC-FD06-4539-A971-3669E48D98B1}"/>
          </ac:picMkLst>
        </pc:picChg>
      </pc:sldChg>
      <pc:sldChg chg="delSp modSp mod modNotesTx">
        <pc:chgData name="Beem, Corinn" userId="c940195d-46ad-491a-b089-963483842aae" providerId="ADAL" clId="{19452B95-357E-4FA9-ACDB-F56005DBA2A7}" dt="2021-04-16T20:02:21.344" v="251" actId="20577"/>
        <pc:sldMkLst>
          <pc:docMk/>
          <pc:sldMk cId="4219494486" sldId="506"/>
        </pc:sldMkLst>
        <pc:spChg chg="mod">
          <ac:chgData name="Beem, Corinn" userId="c940195d-46ad-491a-b089-963483842aae" providerId="ADAL" clId="{19452B95-357E-4FA9-ACDB-F56005DBA2A7}" dt="2021-04-08T22:10:18.542" v="17"/>
          <ac:spMkLst>
            <pc:docMk/>
            <pc:sldMk cId="4219494486" sldId="506"/>
            <ac:spMk id="2" creationId="{B6B9F291-16BF-4C3F-83DE-B220C1AF1282}"/>
          </ac:spMkLst>
        </pc:spChg>
        <pc:spChg chg="del">
          <ac:chgData name="Beem, Corinn" userId="c940195d-46ad-491a-b089-963483842aae" providerId="ADAL" clId="{19452B95-357E-4FA9-ACDB-F56005DBA2A7}" dt="2021-04-16T19:57:37.845" v="90" actId="478"/>
          <ac:spMkLst>
            <pc:docMk/>
            <pc:sldMk cId="4219494486" sldId="506"/>
            <ac:spMk id="12" creationId="{7F681DB6-4BFB-441E-BB96-7BED17AB88F6}"/>
          </ac:spMkLst>
        </pc:spChg>
        <pc:graphicFrameChg chg="mod modGraphic">
          <ac:chgData name="Beem, Corinn" userId="c940195d-46ad-491a-b089-963483842aae" providerId="ADAL" clId="{19452B95-357E-4FA9-ACDB-F56005DBA2A7}" dt="2021-04-16T20:02:12.677" v="249" actId="20577"/>
          <ac:graphicFrameMkLst>
            <pc:docMk/>
            <pc:sldMk cId="4219494486" sldId="506"/>
            <ac:graphicFrameMk id="11" creationId="{88A98626-2E13-4D69-8063-8BDF69CCE72D}"/>
          </ac:graphicFrameMkLst>
        </pc:graphicFrameChg>
        <pc:picChg chg="mod">
          <ac:chgData name="Beem, Corinn" userId="c940195d-46ad-491a-b089-963483842aae" providerId="ADAL" clId="{19452B95-357E-4FA9-ACDB-F56005DBA2A7}" dt="2021-04-16T19:57:42.397" v="93" actId="1076"/>
          <ac:picMkLst>
            <pc:docMk/>
            <pc:sldMk cId="4219494486" sldId="506"/>
            <ac:picMk id="7" creationId="{0FC59644-6B21-4290-9F72-449230ADAF0C}"/>
          </ac:picMkLst>
        </pc:picChg>
      </pc:sldChg>
      <pc:sldChg chg="modSp mod">
        <pc:chgData name="Beem, Corinn" userId="c940195d-46ad-491a-b089-963483842aae" providerId="ADAL" clId="{19452B95-357E-4FA9-ACDB-F56005DBA2A7}" dt="2021-04-08T22:10:25.034" v="19" actId="20577"/>
        <pc:sldMkLst>
          <pc:docMk/>
          <pc:sldMk cId="3544745729" sldId="511"/>
        </pc:sldMkLst>
        <pc:spChg chg="mod">
          <ac:chgData name="Beem, Corinn" userId="c940195d-46ad-491a-b089-963483842aae" providerId="ADAL" clId="{19452B95-357E-4FA9-ACDB-F56005DBA2A7}" dt="2021-04-08T22:10:25.034" v="19" actId="20577"/>
          <ac:spMkLst>
            <pc:docMk/>
            <pc:sldMk cId="3544745729" sldId="511"/>
            <ac:spMk id="5" creationId="{3E532E98-B6B5-4ACC-BAF8-6B4F7E7C68E3}"/>
          </ac:spMkLst>
        </pc:spChg>
      </pc:sldChg>
      <pc:sldChg chg="modSp mod">
        <pc:chgData name="Beem, Corinn" userId="c940195d-46ad-491a-b089-963483842aae" providerId="ADAL" clId="{19452B95-357E-4FA9-ACDB-F56005DBA2A7}" dt="2021-04-08T22:10:30.922" v="23" actId="20577"/>
        <pc:sldMkLst>
          <pc:docMk/>
          <pc:sldMk cId="4189796286" sldId="513"/>
        </pc:sldMkLst>
        <pc:spChg chg="mod">
          <ac:chgData name="Beem, Corinn" userId="c940195d-46ad-491a-b089-963483842aae" providerId="ADAL" clId="{19452B95-357E-4FA9-ACDB-F56005DBA2A7}" dt="2021-04-08T22:10:30.922" v="23" actId="20577"/>
          <ac:spMkLst>
            <pc:docMk/>
            <pc:sldMk cId="4189796286" sldId="513"/>
            <ac:spMk id="6" creationId="{7ADE84E5-34FE-4C41-9602-1621F6B66961}"/>
          </ac:spMkLst>
        </pc:spChg>
      </pc:sldChg>
      <pc:sldChg chg="modSp">
        <pc:chgData name="Beem, Corinn" userId="c940195d-46ad-491a-b089-963483842aae" providerId="ADAL" clId="{19452B95-357E-4FA9-ACDB-F56005DBA2A7}" dt="2021-04-08T22:08:47.431" v="0"/>
        <pc:sldMkLst>
          <pc:docMk/>
          <pc:sldMk cId="4291394701" sldId="540"/>
        </pc:sldMkLst>
        <pc:spChg chg="mod">
          <ac:chgData name="Beem, Corinn" userId="c940195d-46ad-491a-b089-963483842aae" providerId="ADAL" clId="{19452B95-357E-4FA9-ACDB-F56005DBA2A7}" dt="2021-04-08T22:08:47.431" v="0"/>
          <ac:spMkLst>
            <pc:docMk/>
            <pc:sldMk cId="4291394701" sldId="540"/>
            <ac:spMk id="2" creationId="{D85898C7-A09F-41F6-AAC4-07C7EEEB728B}"/>
          </ac:spMkLst>
        </pc:spChg>
      </pc:sldChg>
      <pc:sldChg chg="modSp mod modNotesTx">
        <pc:chgData name="Beem, Corinn" userId="c940195d-46ad-491a-b089-963483842aae" providerId="ADAL" clId="{19452B95-357E-4FA9-ACDB-F56005DBA2A7}" dt="2021-04-12T11:48:43.058" v="68" actId="6549"/>
        <pc:sldMkLst>
          <pc:docMk/>
          <pc:sldMk cId="3283148454" sldId="556"/>
        </pc:sldMkLst>
        <pc:spChg chg="mod">
          <ac:chgData name="Beem, Corinn" userId="c940195d-46ad-491a-b089-963483842aae" providerId="ADAL" clId="{19452B95-357E-4FA9-ACDB-F56005DBA2A7}" dt="2021-04-12T11:48:43.058" v="68" actId="6549"/>
          <ac:spMkLst>
            <pc:docMk/>
            <pc:sldMk cId="3283148454" sldId="556"/>
            <ac:spMk id="42" creationId="{09451B0F-CEAE-43AA-AC61-E0C09AB31722}"/>
          </ac:spMkLst>
        </pc:spChg>
      </pc:sldChg>
      <pc:sldChg chg="del">
        <pc:chgData name="Beem, Corinn" userId="c940195d-46ad-491a-b089-963483842aae" providerId="ADAL" clId="{19452B95-357E-4FA9-ACDB-F56005DBA2A7}" dt="2021-04-08T22:15:30.243" v="24" actId="2696"/>
        <pc:sldMkLst>
          <pc:docMk/>
          <pc:sldMk cId="4009573612" sldId="557"/>
        </pc:sldMkLst>
      </pc:sldChg>
      <pc:sldChg chg="modSp mod modNotesTx">
        <pc:chgData name="Beem, Corinn" userId="c940195d-46ad-491a-b089-963483842aae" providerId="ADAL" clId="{19452B95-357E-4FA9-ACDB-F56005DBA2A7}" dt="2021-04-08T22:16:12.972" v="62" actId="20577"/>
        <pc:sldMkLst>
          <pc:docMk/>
          <pc:sldMk cId="1503661817" sldId="558"/>
        </pc:sldMkLst>
        <pc:spChg chg="mod">
          <ac:chgData name="Beem, Corinn" userId="c940195d-46ad-491a-b089-963483842aae" providerId="ADAL" clId="{19452B95-357E-4FA9-ACDB-F56005DBA2A7}" dt="2021-04-08T22:09:09.658" v="2" actId="20577"/>
          <ac:spMkLst>
            <pc:docMk/>
            <pc:sldMk cId="1503661817" sldId="558"/>
            <ac:spMk id="2" creationId="{D4A1F4AB-06D3-41C7-A09F-523B103E846F}"/>
          </ac:spMkLst>
        </pc:spChg>
        <pc:spChg chg="mod">
          <ac:chgData name="Beem, Corinn" userId="c940195d-46ad-491a-b089-963483842aae" providerId="ADAL" clId="{19452B95-357E-4FA9-ACDB-F56005DBA2A7}" dt="2021-04-08T22:15:40.436" v="28" actId="6549"/>
          <ac:spMkLst>
            <pc:docMk/>
            <pc:sldMk cId="1503661817" sldId="558"/>
            <ac:spMk id="37" creationId="{D75644BC-53EB-4AF2-A3A5-26E88A22BB8C}"/>
          </ac:spMkLst>
        </pc:spChg>
        <pc:spChg chg="mod">
          <ac:chgData name="Beem, Corinn" userId="c940195d-46ad-491a-b089-963483842aae" providerId="ADAL" clId="{19452B95-357E-4FA9-ACDB-F56005DBA2A7}" dt="2021-04-08T22:15:44.221" v="32" actId="6549"/>
          <ac:spMkLst>
            <pc:docMk/>
            <pc:sldMk cId="1503661817" sldId="558"/>
            <ac:spMk id="38" creationId="{5A6BADBE-CE4A-4C98-A48D-9DBDD1BE71D5}"/>
          </ac:spMkLst>
        </pc:spChg>
        <pc:spChg chg="mod">
          <ac:chgData name="Beem, Corinn" userId="c940195d-46ad-491a-b089-963483842aae" providerId="ADAL" clId="{19452B95-357E-4FA9-ACDB-F56005DBA2A7}" dt="2021-04-08T22:15:49.748" v="37" actId="6549"/>
          <ac:spMkLst>
            <pc:docMk/>
            <pc:sldMk cId="1503661817" sldId="558"/>
            <ac:spMk id="39" creationId="{5249E791-5DF4-48F1-B804-0AF87B3ED6B2}"/>
          </ac:spMkLst>
        </pc:spChg>
        <pc:spChg chg="mod">
          <ac:chgData name="Beem, Corinn" userId="c940195d-46ad-491a-b089-963483842aae" providerId="ADAL" clId="{19452B95-357E-4FA9-ACDB-F56005DBA2A7}" dt="2021-04-08T22:15:54.486" v="44" actId="6549"/>
          <ac:spMkLst>
            <pc:docMk/>
            <pc:sldMk cId="1503661817" sldId="558"/>
            <ac:spMk id="40" creationId="{BABD2D6F-67C6-428E-9B6E-575730D25AB1}"/>
          </ac:spMkLst>
        </pc:spChg>
      </pc:sldChg>
      <pc:sldChg chg="addSp modSp mod">
        <pc:chgData name="Beem, Corinn" userId="c940195d-46ad-491a-b089-963483842aae" providerId="ADAL" clId="{19452B95-357E-4FA9-ACDB-F56005DBA2A7}" dt="2021-04-08T22:17:00.698" v="64" actId="14826"/>
        <pc:sldMkLst>
          <pc:docMk/>
          <pc:sldMk cId="2489502936" sldId="559"/>
        </pc:sldMkLst>
        <pc:spChg chg="mod">
          <ac:chgData name="Beem, Corinn" userId="c940195d-46ad-491a-b089-963483842aae" providerId="ADAL" clId="{19452B95-357E-4FA9-ACDB-F56005DBA2A7}" dt="2021-04-08T22:09:26.565" v="7" actId="6549"/>
          <ac:spMkLst>
            <pc:docMk/>
            <pc:sldMk cId="2489502936" sldId="559"/>
            <ac:spMk id="2" creationId="{D4A1F4AB-06D3-41C7-A09F-523B103E846F}"/>
          </ac:spMkLst>
        </pc:spChg>
        <pc:picChg chg="add mod">
          <ac:chgData name="Beem, Corinn" userId="c940195d-46ad-491a-b089-963483842aae" providerId="ADAL" clId="{19452B95-357E-4FA9-ACDB-F56005DBA2A7}" dt="2021-04-08T22:17:00.698" v="64" actId="14826"/>
          <ac:picMkLst>
            <pc:docMk/>
            <pc:sldMk cId="2489502936" sldId="559"/>
            <ac:picMk id="3" creationId="{45A31AF8-280E-4A4F-8555-2ACA61AB3059}"/>
          </ac:picMkLst>
        </pc:picChg>
      </pc:sldChg>
      <pc:sldChg chg="del">
        <pc:chgData name="Beem, Corinn" userId="c940195d-46ad-491a-b089-963483842aae" providerId="ADAL" clId="{19452B95-357E-4FA9-ACDB-F56005DBA2A7}" dt="2021-04-12T11:48:52.784" v="69" actId="47"/>
        <pc:sldMkLst>
          <pc:docMk/>
          <pc:sldMk cId="2797143761" sldId="5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1 created 36,370 jobs earning $1.9 billion in payroll, contributed $3.2 billion in value added, and generated a total economic output of $6.5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Knoxville Downtown Island Airport created 131 jobs earning $6.4 million in payroll, contributed $10.4 million in value added, and generated a total economic output of $19.6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Knoxville Downtown Island Airport. As this slide shows, Knoxville Downtown Island Airport supports 131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Knoxville Downtown Island Airport generates $6.4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Knoxville Downtown Island Airport contributes $10.4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Knoxville Downtown Island Airport contributes $</a:t>
            </a:r>
            <a:r>
              <a:rPr lang="en-US"/>
              <a:t>19.6 million in </a:t>
            </a:r>
            <a:r>
              <a:rPr lang="en-US" dirty="0"/>
              <a:t>business revenue generated by on-airport activity and visitor spending. This metric encompasses payroll and valued added and thus represents the total economic output of Knoxville Downtown Island Airport.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Knoxville Downtown Island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509913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Knoxville Downtown Island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131</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$19.6</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Knoxville Downtown Island Airport </a:t>
            </a:r>
            <a:br>
              <a:rPr lang="en-US" dirty="0"/>
            </a:br>
            <a:r>
              <a:rPr lang="en-US" dirty="0"/>
              <a:t>Is Just Local?</a:t>
            </a:r>
          </a:p>
        </p:txBody>
      </p:sp>
      <p:pic>
        <p:nvPicPr>
          <p:cNvPr id="3" name="Picture 2">
            <a:extLst>
              <a:ext uri="{FF2B5EF4-FFF2-40B4-BE49-F238E27FC236}">
                <a16:creationId xmlns:a16="http://schemas.microsoft.com/office/drawing/2014/main" id="{45A31AF8-280E-4A4F-8555-2ACA61AB30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9" y="1699214"/>
            <a:ext cx="7659117" cy="5010072"/>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Knoxville Downtown Island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285417" y="3263781"/>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4116984675"/>
              </p:ext>
            </p:extLst>
          </p:nvPr>
        </p:nvGraphicFramePr>
        <p:xfrm>
          <a:off x="2230759" y="310161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81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131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4137425284"/>
              </p:ext>
            </p:extLst>
          </p:nvPr>
        </p:nvGraphicFramePr>
        <p:xfrm>
          <a:off x="2321469" y="294384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$3,800,000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Knoxville Downtown Island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203439" y="3271892"/>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Knoxville Downtown Island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517585" y="3265765"/>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4267402450"/>
              </p:ext>
            </p:extLst>
          </p:nvPr>
        </p:nvGraphicFramePr>
        <p:xfrm>
          <a:off x="2333500" y="30947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$10,400,000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606287065"/>
              </p:ext>
            </p:extLst>
          </p:nvPr>
        </p:nvGraphicFramePr>
        <p:xfrm>
          <a:off x="2241034" y="2844761"/>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$12,000,000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$19,600,000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Knoxville Downtown Island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17585" y="30763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Knoxville Downtown Island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DKX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05D59F5E-271F-447C-A22D-15008E4D3D90}">
  <ds:schemaRefs>
    <ds:schemaRef ds:uri="52860726-b653-4eba-8fc1-cfbf91000526"/>
    <ds:schemaRef ds:uri="http://schemas.microsoft.com/office/2006/documentManagement/types"/>
    <ds:schemaRef ds:uri="http://purl.org/dc/dcmitype/"/>
    <ds:schemaRef ds:uri="http://schemas.microsoft.com/office/2006/metadata/properties"/>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b2e1dacc-c954-4408-aa44-64ef90b7ce3a"/>
    <ds:schemaRef ds:uri="c18e8617-fc0f-4dda-a87a-c0ec120ddf92"/>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3339</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Knoxville Downtown Island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Knoxville Downtown Island Airport Impacts</vt:lpstr>
      <vt:lpstr>Think Knoxville Downtown Island Airport  Is Just Local?</vt:lpstr>
      <vt:lpstr>Knoxville Downtown Island Airport Economic Impacts - Jobs</vt:lpstr>
      <vt:lpstr>Knoxville Downtown Island Airport Economic Impacts – Payroll</vt:lpstr>
      <vt:lpstr>Knoxville Downtown Island Airport Economic Impacts – Value Added</vt:lpstr>
      <vt:lpstr>Knoxville Downtown Island Airport Economic Impacts – Business Revenue </vt:lpstr>
      <vt:lpstr>Tax Analysis</vt:lpstr>
      <vt:lpstr>Statewide Tax Impacts</vt:lpstr>
      <vt:lpstr>Additional  Aviation Benefits</vt:lpstr>
      <vt:lpstr>Case  Studies</vt:lpstr>
      <vt:lpstr>Knoxville Downtown Island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2021-04-21T15:33:53Z</dcterms:modified>
</cp:coreProperties>
</file>